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88163" cy="10020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A36E9727-77DF-48FD-822C-9FA52CB11DEA}" type="datetimeFigureOut">
              <a:rPr kumimoji="1" lang="ja-JP" altLang="en-US" smtClean="0"/>
              <a:t>2017/11/27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6AD7EA01-8574-43CA-ADB3-F6F7C1F95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8610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D7EA01-8574-43CA-ADB3-F6F7C1F9540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1113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B76DF-D434-4A2B-A411-96BAC4A9FA2B}" type="datetimeFigureOut">
              <a:rPr kumimoji="1" lang="ja-JP" altLang="en-US" smtClean="0"/>
              <a:t>2017/11/27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32CEE-CE94-4EC5-8A9B-8526800A8F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4020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B76DF-D434-4A2B-A411-96BAC4A9FA2B}" type="datetimeFigureOut">
              <a:rPr kumimoji="1" lang="ja-JP" altLang="en-US" smtClean="0"/>
              <a:t>2017/11/27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32CEE-CE94-4EC5-8A9B-8526800A8F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0474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B76DF-D434-4A2B-A411-96BAC4A9FA2B}" type="datetimeFigureOut">
              <a:rPr kumimoji="1" lang="ja-JP" altLang="en-US" smtClean="0"/>
              <a:t>2017/11/27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32CEE-CE94-4EC5-8A9B-8526800A8F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4095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B76DF-D434-4A2B-A411-96BAC4A9FA2B}" type="datetimeFigureOut">
              <a:rPr kumimoji="1" lang="ja-JP" altLang="en-US" smtClean="0"/>
              <a:t>2017/11/27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32CEE-CE94-4EC5-8A9B-8526800A8F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5027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B76DF-D434-4A2B-A411-96BAC4A9FA2B}" type="datetimeFigureOut">
              <a:rPr kumimoji="1" lang="ja-JP" altLang="en-US" smtClean="0"/>
              <a:t>2017/11/27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32CEE-CE94-4EC5-8A9B-8526800A8F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4982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B76DF-D434-4A2B-A411-96BAC4A9FA2B}" type="datetimeFigureOut">
              <a:rPr kumimoji="1" lang="ja-JP" altLang="en-US" smtClean="0"/>
              <a:t>2017/11/27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32CEE-CE94-4EC5-8A9B-8526800A8F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979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B76DF-D434-4A2B-A411-96BAC4A9FA2B}" type="datetimeFigureOut">
              <a:rPr kumimoji="1" lang="ja-JP" altLang="en-US" smtClean="0"/>
              <a:t>2017/11/27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32CEE-CE94-4EC5-8A9B-8526800A8F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171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B76DF-D434-4A2B-A411-96BAC4A9FA2B}" type="datetimeFigureOut">
              <a:rPr kumimoji="1" lang="ja-JP" altLang="en-US" smtClean="0"/>
              <a:t>2017/11/27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32CEE-CE94-4EC5-8A9B-8526800A8F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9597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B76DF-D434-4A2B-A411-96BAC4A9FA2B}" type="datetimeFigureOut">
              <a:rPr kumimoji="1" lang="ja-JP" altLang="en-US" smtClean="0"/>
              <a:t>2017/11/27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32CEE-CE94-4EC5-8A9B-8526800A8F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319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B76DF-D434-4A2B-A411-96BAC4A9FA2B}" type="datetimeFigureOut">
              <a:rPr kumimoji="1" lang="ja-JP" altLang="en-US" smtClean="0"/>
              <a:t>2017/11/27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32CEE-CE94-4EC5-8A9B-8526800A8F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678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B76DF-D434-4A2B-A411-96BAC4A9FA2B}" type="datetimeFigureOut">
              <a:rPr kumimoji="1" lang="ja-JP" altLang="en-US" smtClean="0"/>
              <a:t>2017/11/27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32CEE-CE94-4EC5-8A9B-8526800A8F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9431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B76DF-D434-4A2B-A411-96BAC4A9FA2B}" type="datetimeFigureOut">
              <a:rPr kumimoji="1" lang="ja-JP" altLang="en-US" smtClean="0"/>
              <a:t>2017/11/27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32CEE-CE94-4EC5-8A9B-8526800A8F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158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正方形/長方形 35"/>
          <p:cNvSpPr/>
          <p:nvPr/>
        </p:nvSpPr>
        <p:spPr>
          <a:xfrm>
            <a:off x="5940762" y="3284984"/>
            <a:ext cx="3111868" cy="7200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3207431" y="4005064"/>
            <a:ext cx="5845199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5496" y="-27384"/>
            <a:ext cx="14574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b="1" dirty="0">
                <a:solidFill>
                  <a:srgbClr val="FF0000"/>
                </a:solidFill>
              </a:rPr>
              <a:t>         </a:t>
            </a:r>
            <a:r>
              <a:rPr kumimoji="1" lang="ja-JP" altLang="en-US" sz="1200" b="1" dirty="0">
                <a:solidFill>
                  <a:srgbClr val="FF0000"/>
                </a:solidFill>
              </a:rPr>
              <a:t>年</a:t>
            </a:r>
            <a:r>
              <a:rPr lang="en-US" altLang="ja-JP" sz="1200" b="1" dirty="0">
                <a:solidFill>
                  <a:srgbClr val="FF0000"/>
                </a:solidFill>
              </a:rPr>
              <a:t>       </a:t>
            </a:r>
            <a:r>
              <a:rPr kumimoji="1" lang="ja-JP" altLang="en-US" sz="1200" b="1" dirty="0">
                <a:solidFill>
                  <a:srgbClr val="FF0000"/>
                </a:solidFill>
              </a:rPr>
              <a:t>月</a:t>
            </a:r>
            <a:r>
              <a:rPr lang="en-US" altLang="ja-JP" sz="1200" b="1" dirty="0">
                <a:solidFill>
                  <a:srgbClr val="FF0000"/>
                </a:solidFill>
              </a:rPr>
              <a:t>       </a:t>
            </a:r>
            <a:r>
              <a:rPr kumimoji="1" lang="ja-JP" altLang="en-US" sz="1200" b="1" dirty="0">
                <a:solidFill>
                  <a:srgbClr val="FF0000"/>
                </a:solidFill>
              </a:rPr>
              <a:t>日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7504" y="188640"/>
            <a:ext cx="29450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i="1" dirty="0"/>
              <a:t>■次のゴール（目標）はどこだ？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9512" y="487705"/>
            <a:ext cx="24096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b="1" i="1" dirty="0"/>
              <a:t>   </a:t>
            </a:r>
            <a:r>
              <a:rPr kumimoji="1" lang="ja-JP" altLang="en-US" sz="1200" b="1" i="1" dirty="0"/>
              <a:t>年後</a:t>
            </a:r>
            <a:r>
              <a:rPr kumimoji="1" lang="en-US" altLang="ja-JP" sz="1200" b="1" i="1" dirty="0"/>
              <a:t>_</a:t>
            </a:r>
            <a:r>
              <a:rPr lang="en-US" altLang="ja-JP" sz="1200" b="1" i="1" dirty="0"/>
              <a:t>__</a:t>
            </a:r>
            <a:r>
              <a:rPr kumimoji="1" lang="en-US" altLang="ja-JP" sz="1200" b="1" i="1" dirty="0"/>
              <a:t>__</a:t>
            </a:r>
            <a:r>
              <a:rPr kumimoji="1" lang="ja-JP" altLang="en-US" sz="1200" b="1" i="1" dirty="0"/>
              <a:t>才までに、</a:t>
            </a:r>
            <a:r>
              <a:rPr kumimoji="1" lang="ja-JP" altLang="en-US" sz="1200" b="1" i="1" dirty="0">
                <a:solidFill>
                  <a:srgbClr val="FF0000"/>
                </a:solidFill>
              </a:rPr>
              <a:t>（</a:t>
            </a:r>
            <a:r>
              <a:rPr kumimoji="1" lang="en-US" altLang="ja-JP" sz="1200" b="1" i="1" dirty="0">
                <a:solidFill>
                  <a:srgbClr val="FF0000"/>
                </a:solidFill>
              </a:rPr>
              <a:t>20</a:t>
            </a:r>
            <a:r>
              <a:rPr lang="en-US" altLang="ja-JP" sz="1200" b="1" i="1" dirty="0">
                <a:solidFill>
                  <a:srgbClr val="FF0000"/>
                </a:solidFill>
              </a:rPr>
              <a:t>       </a:t>
            </a:r>
            <a:r>
              <a:rPr kumimoji="1" lang="ja-JP" altLang="en-US" sz="1200" b="1" i="1" dirty="0">
                <a:solidFill>
                  <a:srgbClr val="FF0000"/>
                </a:solidFill>
              </a:rPr>
              <a:t>年）</a:t>
            </a:r>
          </a:p>
        </p:txBody>
      </p:sp>
      <p:cxnSp>
        <p:nvCxnSpPr>
          <p:cNvPr id="6" name="直線コネクタ 5"/>
          <p:cNvCxnSpPr/>
          <p:nvPr/>
        </p:nvCxnSpPr>
        <p:spPr>
          <a:xfrm flipV="1">
            <a:off x="179512" y="4565012"/>
            <a:ext cx="8928992" cy="161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 flipV="1">
            <a:off x="179512" y="2564904"/>
            <a:ext cx="8805504" cy="2160240"/>
          </a:xfrm>
          <a:prstGeom prst="line">
            <a:avLst/>
          </a:prstGeom>
          <a:ln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35496" y="4858127"/>
            <a:ext cx="2875854" cy="1953353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kumimoji="1" lang="en-US" altLang="ja-JP" sz="900" dirty="0"/>
              <a:t>Q.</a:t>
            </a:r>
            <a:r>
              <a:rPr kumimoji="1" lang="ja-JP" altLang="en-US" sz="900" dirty="0"/>
              <a:t>　今まで私は以下のことをやってきた。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35496" y="836712"/>
            <a:ext cx="3269772" cy="158417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3079970" y="4858127"/>
            <a:ext cx="2932190" cy="1953353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kumimoji="1" lang="en-US" altLang="ja-JP" sz="900" dirty="0"/>
              <a:t>Q.</a:t>
            </a:r>
            <a:r>
              <a:rPr kumimoji="1" lang="ja-JP" altLang="en-US" sz="900" dirty="0"/>
              <a:t>　一歩ずつステップアップして、</a:t>
            </a:r>
            <a:endParaRPr kumimoji="1" lang="en-US" altLang="ja-JP" sz="900" dirty="0"/>
          </a:p>
          <a:p>
            <a:r>
              <a:rPr kumimoji="1" lang="ja-JP" altLang="en-US" sz="900" dirty="0"/>
              <a:t>　　次のゴール（目標）を達成するために以下のことをやる　　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6156176" y="4858127"/>
            <a:ext cx="2952328" cy="1955249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altLang="ja-JP" sz="900" dirty="0"/>
              <a:t>Q.</a:t>
            </a:r>
            <a:r>
              <a:rPr lang="ja-JP" altLang="en-US" sz="900" dirty="0"/>
              <a:t>　一歩ずつステップアップして、</a:t>
            </a:r>
            <a:endParaRPr lang="en-US" altLang="ja-JP" sz="900" dirty="0"/>
          </a:p>
          <a:p>
            <a:r>
              <a:rPr lang="ja-JP" altLang="en-US" sz="900" dirty="0"/>
              <a:t>　　次のゴール（目標）を達成するために以下のことをやる</a:t>
            </a:r>
          </a:p>
          <a:p>
            <a:endParaRPr kumimoji="1" lang="ja-JP" altLang="en-US" sz="9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167451" y="4581128"/>
            <a:ext cx="612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20</a:t>
            </a:r>
            <a:r>
              <a:rPr lang="en-US" altLang="ja-JP" sz="1200" dirty="0"/>
              <a:t>     </a:t>
            </a:r>
            <a:r>
              <a:rPr kumimoji="1" lang="en-US" altLang="ja-JP" sz="1200" dirty="0"/>
              <a:t>/ </a:t>
            </a:r>
            <a:endParaRPr kumimoji="1" lang="ja-JP" altLang="en-US" sz="12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267791" y="4565012"/>
            <a:ext cx="6832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20</a:t>
            </a:r>
            <a:r>
              <a:rPr lang="en-US" altLang="ja-JP" sz="1200" dirty="0"/>
              <a:t>     </a:t>
            </a:r>
            <a:r>
              <a:rPr kumimoji="1" lang="en-US" altLang="ja-JP" sz="1200" dirty="0"/>
              <a:t>/   </a:t>
            </a:r>
            <a:endParaRPr kumimoji="1" lang="ja-JP" altLang="en-US" sz="12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854913" y="4581128"/>
            <a:ext cx="6479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20</a:t>
            </a:r>
            <a:r>
              <a:rPr lang="en-US" altLang="ja-JP" sz="1200" dirty="0"/>
              <a:t>     </a:t>
            </a:r>
            <a:r>
              <a:rPr kumimoji="1" lang="en-US" altLang="ja-JP" sz="1200" dirty="0"/>
              <a:t>/</a:t>
            </a:r>
            <a:r>
              <a:rPr lang="en-US" altLang="ja-JP" sz="1200" dirty="0"/>
              <a:t>  </a:t>
            </a:r>
            <a:endParaRPr kumimoji="1" lang="ja-JP" altLang="en-US" sz="12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95536" y="4581128"/>
            <a:ext cx="612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20</a:t>
            </a:r>
            <a:r>
              <a:rPr lang="en-US" altLang="ja-JP" sz="1200" dirty="0"/>
              <a:t>      </a:t>
            </a:r>
            <a:r>
              <a:rPr kumimoji="1" lang="en-US" altLang="ja-JP" sz="1200" dirty="0"/>
              <a:t>/</a:t>
            </a:r>
            <a:endParaRPr kumimoji="1" lang="ja-JP" altLang="en-US" sz="12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-19553" y="2564904"/>
            <a:ext cx="199926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b="1" dirty="0"/>
              <a:t>ここで実現した今の自分の姿。</a:t>
            </a:r>
            <a:endParaRPr lang="en-US" altLang="ja-JP" sz="1100" b="1" dirty="0"/>
          </a:p>
          <a:p>
            <a:r>
              <a:rPr kumimoji="1" lang="ja-JP" altLang="en-US" sz="1100" b="1" dirty="0"/>
              <a:t>手にしたゴール（目標）</a:t>
            </a:r>
          </a:p>
        </p:txBody>
      </p:sp>
      <p:sp>
        <p:nvSpPr>
          <p:cNvPr id="23" name="四角形吹き出し 22"/>
          <p:cNvSpPr/>
          <p:nvPr/>
        </p:nvSpPr>
        <p:spPr>
          <a:xfrm>
            <a:off x="6228184" y="815226"/>
            <a:ext cx="2824446" cy="1317630"/>
          </a:xfrm>
          <a:prstGeom prst="wedgeRectCallout">
            <a:avLst>
              <a:gd name="adj1" fmla="val 42789"/>
              <a:gd name="adj2" fmla="val 89852"/>
            </a:avLst>
          </a:prstGeom>
          <a:ln w="12700"/>
          <a:effectLst>
            <a:outerShdw blurRad="50800" dist="50800" dir="5400000" algn="ctr" rotWithShape="0">
              <a:schemeClr val="accent6">
                <a:lumMod val="40000"/>
                <a:lumOff val="60000"/>
              </a:scheme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四角形吹き出し 25"/>
          <p:cNvSpPr/>
          <p:nvPr/>
        </p:nvSpPr>
        <p:spPr>
          <a:xfrm>
            <a:off x="3399344" y="1750169"/>
            <a:ext cx="2756832" cy="1245622"/>
          </a:xfrm>
          <a:prstGeom prst="wedgeRectCallout">
            <a:avLst>
              <a:gd name="adj1" fmla="val 40137"/>
              <a:gd name="adj2" fmla="val 71500"/>
            </a:avLst>
          </a:prstGeom>
          <a:ln w="12700"/>
          <a:effectLst>
            <a:outerShdw blurRad="50800" dist="50800" dir="5400000" algn="ctr" rotWithShape="0">
              <a:schemeClr val="accent6">
                <a:lumMod val="40000"/>
                <a:lumOff val="60000"/>
              </a:scheme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四角形吹き出し 26"/>
          <p:cNvSpPr/>
          <p:nvPr/>
        </p:nvSpPr>
        <p:spPr>
          <a:xfrm>
            <a:off x="35496" y="2963844"/>
            <a:ext cx="2756832" cy="1041220"/>
          </a:xfrm>
          <a:prstGeom prst="wedgeRectCallout">
            <a:avLst>
              <a:gd name="adj1" fmla="val 65965"/>
              <a:gd name="adj2" fmla="val 44786"/>
            </a:avLst>
          </a:prstGeom>
          <a:ln w="12700"/>
          <a:effectLst>
            <a:outerShdw blurRad="50800" dist="50800" dir="5400000" algn="ctr" rotWithShape="0">
              <a:schemeClr val="accent6">
                <a:lumMod val="40000"/>
                <a:lumOff val="60000"/>
              </a:scheme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上矢印 29"/>
          <p:cNvSpPr/>
          <p:nvPr/>
        </p:nvSpPr>
        <p:spPr>
          <a:xfrm>
            <a:off x="8748464" y="2636912"/>
            <a:ext cx="216024" cy="1944216"/>
          </a:xfrm>
          <a:prstGeom prst="upArrow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上矢印 30"/>
          <p:cNvSpPr/>
          <p:nvPr/>
        </p:nvSpPr>
        <p:spPr>
          <a:xfrm>
            <a:off x="5868144" y="3284984"/>
            <a:ext cx="180630" cy="1296144"/>
          </a:xfrm>
          <a:prstGeom prst="upArrow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上矢印 31"/>
          <p:cNvSpPr/>
          <p:nvPr/>
        </p:nvSpPr>
        <p:spPr>
          <a:xfrm>
            <a:off x="3099419" y="4005064"/>
            <a:ext cx="216024" cy="576064"/>
          </a:xfrm>
          <a:prstGeom prst="upArrow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958564" y="3666964"/>
            <a:ext cx="2565938" cy="738664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kumimoji="1" lang="ja-JP" altLang="en-US" sz="1400" b="1" dirty="0">
                <a:solidFill>
                  <a:srgbClr val="FF0000"/>
                </a:solidFill>
              </a:rPr>
              <a:t>今年のテーマは</a:t>
            </a:r>
            <a:endParaRPr kumimoji="1" lang="en-US" altLang="ja-JP" sz="1400" b="1" dirty="0">
              <a:solidFill>
                <a:srgbClr val="FF0000"/>
              </a:solidFill>
            </a:endParaRPr>
          </a:p>
          <a:p>
            <a:pPr algn="ctr"/>
            <a:r>
              <a:rPr lang="ja-JP" altLang="en-US" sz="1400" b="1" dirty="0">
                <a:solidFill>
                  <a:srgbClr val="FF0000"/>
                </a:solidFill>
              </a:rPr>
              <a:t>「　　      　　　　　　　　　　　」</a:t>
            </a:r>
            <a:endParaRPr lang="en-US" altLang="ja-JP" sz="1400" b="1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1400" b="1" dirty="0">
                <a:solidFill>
                  <a:srgbClr val="FF0000"/>
                </a:solidFill>
              </a:rPr>
              <a:t>「</a:t>
            </a:r>
            <a:r>
              <a:rPr lang="ja-JP" altLang="en-US" sz="1400" b="1" dirty="0">
                <a:solidFill>
                  <a:srgbClr val="FF0000"/>
                </a:solidFill>
              </a:rPr>
              <a:t>                  </a:t>
            </a:r>
            <a:r>
              <a:rPr kumimoji="1" lang="ja-JP" altLang="en-US" sz="1400" b="1" dirty="0">
                <a:solidFill>
                  <a:srgbClr val="FF0000"/>
                </a:solidFill>
              </a:rPr>
              <a:t>　　　　　　　　　」</a:t>
            </a:r>
          </a:p>
        </p:txBody>
      </p:sp>
      <p:cxnSp>
        <p:nvCxnSpPr>
          <p:cNvPr id="38" name="直線矢印コネクタ 37"/>
          <p:cNvCxnSpPr/>
          <p:nvPr/>
        </p:nvCxnSpPr>
        <p:spPr>
          <a:xfrm>
            <a:off x="2952430" y="762680"/>
            <a:ext cx="3096344" cy="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2951093" y="500817"/>
            <a:ext cx="4411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b="1" dirty="0"/>
              <a:t>氏名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6228184" y="361390"/>
            <a:ext cx="271901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b="1" dirty="0"/>
              <a:t>ここで実現</a:t>
            </a:r>
            <a:r>
              <a:rPr lang="ja-JP" altLang="en-US" sz="1100" b="1" dirty="0"/>
              <a:t>している</a:t>
            </a:r>
            <a:endParaRPr lang="en-US" altLang="ja-JP" sz="1100" b="1" dirty="0"/>
          </a:p>
          <a:p>
            <a:r>
              <a:rPr kumimoji="1" lang="ja-JP" altLang="en-US" sz="1100" b="1" dirty="0"/>
              <a:t>自分の望む姿。手にしているゴール（目標）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3305268" y="1341929"/>
            <a:ext cx="271901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b="1" dirty="0"/>
              <a:t>ここで実現</a:t>
            </a:r>
            <a:r>
              <a:rPr lang="ja-JP" altLang="en-US" sz="1100" b="1" dirty="0"/>
              <a:t>している</a:t>
            </a:r>
            <a:endParaRPr lang="en-US" altLang="ja-JP" sz="1100" b="1" dirty="0"/>
          </a:p>
          <a:p>
            <a:r>
              <a:rPr kumimoji="1" lang="ja-JP" altLang="en-US" sz="1100" b="1" dirty="0"/>
              <a:t>自分の望む姿。手にしているゴール（目標）</a:t>
            </a:r>
          </a:p>
        </p:txBody>
      </p:sp>
    </p:spTree>
    <p:extLst>
      <p:ext uri="{BB962C8B-B14F-4D97-AF65-F5344CB8AC3E}">
        <p14:creationId xmlns:p14="http://schemas.microsoft.com/office/powerpoint/2010/main" val="3110827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694</TotalTime>
  <Words>100</Words>
  <Application>Microsoft Office PowerPoint</Application>
  <PresentationFormat>画面に合わせる (4:3)</PresentationFormat>
  <Paragraphs>23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MAKI</dc:creator>
  <cp:lastModifiedBy>内海真希</cp:lastModifiedBy>
  <cp:revision>15</cp:revision>
  <cp:lastPrinted>2017-10-18T00:50:45Z</cp:lastPrinted>
  <dcterms:created xsi:type="dcterms:W3CDTF">2017-02-23T02:50:55Z</dcterms:created>
  <dcterms:modified xsi:type="dcterms:W3CDTF">2017-11-27T02:58:30Z</dcterms:modified>
</cp:coreProperties>
</file>